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8BA7-56B2-47C0-A9D7-F1A12C1F9E3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3B2E-8F34-4E36-8970-6093BA4D0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41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8BA7-56B2-47C0-A9D7-F1A12C1F9E3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3B2E-8F34-4E36-8970-6093BA4D0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43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8BA7-56B2-47C0-A9D7-F1A12C1F9E3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3B2E-8F34-4E36-8970-6093BA4D0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49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8BA7-56B2-47C0-A9D7-F1A12C1F9E3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3B2E-8F34-4E36-8970-6093BA4D0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82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8BA7-56B2-47C0-A9D7-F1A12C1F9E3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3B2E-8F34-4E36-8970-6093BA4D0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34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8BA7-56B2-47C0-A9D7-F1A12C1F9E3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3B2E-8F34-4E36-8970-6093BA4D0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4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8BA7-56B2-47C0-A9D7-F1A12C1F9E3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3B2E-8F34-4E36-8970-6093BA4D0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8BA7-56B2-47C0-A9D7-F1A12C1F9E3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3B2E-8F34-4E36-8970-6093BA4D0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4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8BA7-56B2-47C0-A9D7-F1A12C1F9E3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3B2E-8F34-4E36-8970-6093BA4D0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50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8BA7-56B2-47C0-A9D7-F1A12C1F9E3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3B2E-8F34-4E36-8970-6093BA4D0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36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8BA7-56B2-47C0-A9D7-F1A12C1F9E3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3B2E-8F34-4E36-8970-6093BA4D0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96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E8BA7-56B2-47C0-A9D7-F1A12C1F9E3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83B2E-8F34-4E36-8970-6093BA4D0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63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microsoft.com/office/2007/relationships/hdphoto" Target="../media/hdphoto2.wdp"/><Relationship Id="rId4" Type="http://schemas.openxmlformats.org/officeDocument/2006/relationships/image" Target="../media/image6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microsoft.com/office/2007/relationships/hdphoto" Target="../media/hdphoto8.wdp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6" Type="http://schemas.microsoft.com/office/2007/relationships/hdphoto" Target="../media/hdphoto1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jpeg"/><Relationship Id="rId5" Type="http://schemas.microsoft.com/office/2007/relationships/hdphoto" Target="../media/hdphoto7.wdp"/><Relationship Id="rId15" Type="http://schemas.openxmlformats.org/officeDocument/2006/relationships/image" Target="../media/image22.png"/><Relationship Id="rId10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microsoft.com/office/2007/relationships/hdphoto" Target="../media/hdphoto9.wdp"/><Relationship Id="rId1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856" y="630936"/>
            <a:ext cx="9180576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5400" dirty="0" smtClean="0"/>
              <a:t>Собери все овощи в корзину</a:t>
            </a:r>
            <a:endParaRPr lang="ru-RU" sz="5400" dirty="0"/>
          </a:p>
        </p:txBody>
      </p:sp>
      <p:pic>
        <p:nvPicPr>
          <p:cNvPr id="3" name="Рисунок 2" descr="https://ds03.infourok.ru/uploads/ex/11f9/0004b960-7f1324fd/im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76" y="2286000"/>
            <a:ext cx="4517136" cy="343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printonic.ru/uploads/images/2016/03/26/img_56f68fcb9aee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43" y="1914461"/>
            <a:ext cx="1979930" cy="140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abc-toy.ru/productimages/2390s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3" t="5150" r="15184" b="23816"/>
          <a:stretch/>
        </p:blipFill>
        <p:spPr bwMode="auto">
          <a:xfrm>
            <a:off x="8957310" y="2286000"/>
            <a:ext cx="1866900" cy="13925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images.ru.prom.st/613333308_w640_h640_nabor-obuchayuschih-kartochek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t="6513" r="16343" b="22454"/>
          <a:stretch/>
        </p:blipFill>
        <p:spPr bwMode="auto">
          <a:xfrm>
            <a:off x="8533638" y="4739513"/>
            <a:ext cx="1927860" cy="1438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image.winudf.com/v2/image1/cnUuZ2VuaXlraWRzLm92b2dpX3NjcmVlbl81XzE1NDc2OTMwNjZfMDc4/screen-5.jpg?h=710&amp;fakeurl=1&amp;type=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2" t="3491" r="29058" b="26476"/>
          <a:stretch/>
        </p:blipFill>
        <p:spPr bwMode="auto">
          <a:xfrm>
            <a:off x="1133856" y="4830953"/>
            <a:ext cx="1569085" cy="13474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95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11f9/0004b960-7f1324fd/img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68" y="1527048"/>
            <a:ext cx="4517136" cy="343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im0-tub-ru.yandex.net/i?id=5e51ef445fb33e71a0bb82054dc54493-l&amp;n=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972" y="1062228"/>
            <a:ext cx="1447800" cy="138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abc-toy.ru/productimages/2390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3" t="5150" r="15184" b="23816"/>
          <a:stretch/>
        </p:blipFill>
        <p:spPr bwMode="auto">
          <a:xfrm>
            <a:off x="1009650" y="363093"/>
            <a:ext cx="1866900" cy="13925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printonic.ru/uploads/images/2016/03/26/img_56f68fcb9aee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731" y="5041709"/>
            <a:ext cx="1979930" cy="140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abc-toy.ru/productimages/2390s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933" b="73950" l="18295" r="82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43" t="5150" r="15184" b="23816"/>
          <a:stretch/>
        </p:blipFill>
        <p:spPr bwMode="auto">
          <a:xfrm>
            <a:off x="5249418" y="2801493"/>
            <a:ext cx="1866900" cy="13925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printonic.ru/uploads/images/2016/03/26/img_56f68fcb9aee5.jp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6176" l="10000" r="96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606" y="2449068"/>
            <a:ext cx="1979930" cy="140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mages.ru.prom.st/613333308_w640_h640_nabor-obuchayuschih-kartochek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t="6513" r="16343" b="22454"/>
          <a:stretch/>
        </p:blipFill>
        <p:spPr bwMode="auto">
          <a:xfrm>
            <a:off x="8679942" y="4730369"/>
            <a:ext cx="1927860" cy="1438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images.ru.prom.st/613333308_w640_h640_nabor-obuchayuschih-kartochek.jpg"/>
          <p:cNvPicPr/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918" b="77347" l="23972" r="780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50" t="6513" r="16343" b="22454"/>
          <a:stretch/>
        </p:blipFill>
        <p:spPr bwMode="auto">
          <a:xfrm>
            <a:off x="4441571" y="2030413"/>
            <a:ext cx="1927860" cy="1438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620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11f9/0004b960-7f1324fd/img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304" y="1801368"/>
            <a:ext cx="4517136" cy="343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im0-tub-ru.yandex.net/i?id=1bdb6e889a4bfc8d6e3efca838a0e008-l&amp;n=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492" y="4480147"/>
            <a:ext cx="1478280" cy="124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lh4.ggpht.com/aVRrjq-wfSZDmC3bXfZKuck9I5shoRW3nMwOYqtGfpRRwl3qVbhQTNWXmp1R9NlnUdc=h50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21" y="700785"/>
            <a:ext cx="1912620" cy="1477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ds04.infourok.ru/uploads/ex/0a73/0006e842-fd8e26e9/img8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845" b="79329" l="8621" r="93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8" t="14368" r="5431" b="19954"/>
          <a:stretch/>
        </p:blipFill>
        <p:spPr bwMode="auto">
          <a:xfrm>
            <a:off x="8092440" y="669353"/>
            <a:ext cx="2766060" cy="1540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ds04.infourok.ru/uploads/ex/0a73/0006e842-fd8e26e9/img9.jpg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90" b="75265" l="10743" r="9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64" t="6157" r="5570" b="23360"/>
          <a:stretch/>
        </p:blipFill>
        <p:spPr bwMode="auto">
          <a:xfrm>
            <a:off x="601218" y="4413377"/>
            <a:ext cx="2659380" cy="1652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diabet-expert.com/wp-content/uploads/2017/12/luk.jpg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849" b="94972" l="26138" r="70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60" t="3933" r="24824" b="5065"/>
          <a:stretch/>
        </p:blipFill>
        <p:spPr bwMode="auto">
          <a:xfrm>
            <a:off x="4872609" y="5210905"/>
            <a:ext cx="1447800" cy="1348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ds04.infourok.ru/uploads/ex/0a73/0006e842-fd8e26e9/img9.jpg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90" b="75265" l="10743" r="9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64" t="6157" r="5570" b="23360"/>
          <a:stretch/>
        </p:blipFill>
        <p:spPr bwMode="auto">
          <a:xfrm rot="221311">
            <a:off x="4100572" y="2332940"/>
            <a:ext cx="2659380" cy="1652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diabet-expert.com/wp-content/uploads/2017/12/luk.jpg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849" b="94972" l="26138" r="70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60" t="3933" r="24824" b="5065"/>
          <a:stretch/>
        </p:blipFill>
        <p:spPr bwMode="auto">
          <a:xfrm rot="12165802">
            <a:off x="5242576" y="3106829"/>
            <a:ext cx="1447800" cy="1348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ds04.infourok.ru/uploads/ex/0a73/0006e842-fd8e26e9/img8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845" b="79329" l="8621" r="93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8" t="14368" r="5431" b="19954"/>
          <a:stretch/>
        </p:blipFill>
        <p:spPr bwMode="auto">
          <a:xfrm rot="7996137">
            <a:off x="5478524" y="3029907"/>
            <a:ext cx="2766060" cy="1540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273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11f9/0004b960-7f1324fd/img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76" y="2286000"/>
            <a:ext cx="4517136" cy="343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natpotolok.com/upload/iblock/c8b/c8b8e840fe24d3169cd84d4d2318ac5f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113155"/>
            <a:ext cx="1036320" cy="124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i1.sndcdn.com/avatars-000081667212-8c55ft-t500x500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44" y="4771644"/>
            <a:ext cx="1508760" cy="126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llustrators.ru/uploads/album_image/image/4398/temp_image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337"/>
          <a:stretch/>
        </p:blipFill>
        <p:spPr bwMode="auto">
          <a:xfrm>
            <a:off x="1690433" y="450342"/>
            <a:ext cx="202628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s03.infourok.ru/uploads/ex/094c/00039f43-db288b7e/1/hello_html_m6c6955c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" t="13725" r="6104" b="22907"/>
          <a:stretch/>
        </p:blipFill>
        <p:spPr bwMode="auto">
          <a:xfrm>
            <a:off x="5118354" y="294322"/>
            <a:ext cx="2247900" cy="1637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image.winudf.com/v2/image1/cnUuZ2VuaXlraWRzLm92b2dpX3NjcmVlbl8zXzE1NDc2OTMwNjJfMDcx/screen-3.jpg?fakeurl=1&amp;type=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9" t="7184" r="25590" b="29182"/>
          <a:stretch/>
        </p:blipFill>
        <p:spPr bwMode="auto">
          <a:xfrm>
            <a:off x="9494520" y="4234434"/>
            <a:ext cx="1608455" cy="1333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03304" y="3058520"/>
            <a:ext cx="2030144" cy="17131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076937">
            <a:off x="4320930" y="3627911"/>
            <a:ext cx="2243522" cy="16399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0653" y="3058518"/>
            <a:ext cx="1603387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3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</Words>
  <Application>Microsoft Office PowerPoint</Application>
  <PresentationFormat>Широкоэкранный</PresentationFormat>
  <Paragraphs>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12</cp:revision>
  <dcterms:created xsi:type="dcterms:W3CDTF">2020-11-19T10:24:24Z</dcterms:created>
  <dcterms:modified xsi:type="dcterms:W3CDTF">2020-11-27T05:21:24Z</dcterms:modified>
</cp:coreProperties>
</file>