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7" r:id="rId3"/>
    <p:sldId id="256" r:id="rId4"/>
    <p:sldId id="258" r:id="rId5"/>
    <p:sldId id="267" r:id="rId6"/>
    <p:sldId id="27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78" autoAdjust="0"/>
  </p:normalViewPr>
  <p:slideViewPr>
    <p:cSldViewPr>
      <p:cViewPr varScale="1">
        <p:scale>
          <a:sx n="78" d="100"/>
          <a:sy n="78" d="100"/>
        </p:scale>
        <p:origin x="110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1252"/>
            <a:ext cx="7818450" cy="302433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</a:t>
            </a:r>
            <a:r>
              <a:rPr lang="ru-RU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изической культуре: 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Нестерова Татьяна Михайловна</a:t>
            </a:r>
          </a:p>
          <a:p>
            <a:pPr marL="0" indent="0" algn="ctr">
              <a:buFont typeface="Georgia" pitchFamily="18" charset="0"/>
              <a:buNone/>
            </a:pPr>
            <a:endParaRPr lang="ru-RU" sz="32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Georgia" pitchFamily="18" charset="0"/>
              <a:buNone/>
            </a:pPr>
            <a:r>
              <a:rPr lang="ru-RU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МКДОУ АГО «</a:t>
            </a:r>
            <a:r>
              <a:rPr lang="ru-RU" sz="2800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Ачитский</a:t>
            </a:r>
            <a:r>
              <a:rPr lang="ru-RU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«Улыбка»</a:t>
            </a:r>
            <a:endParaRPr lang="ru-RU" sz="2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5900" r="10101" b="9051"/>
          <a:stretch/>
        </p:blipFill>
        <p:spPr>
          <a:xfrm>
            <a:off x="29865" y="2492896"/>
            <a:ext cx="4032448" cy="42977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3928" y="2955592"/>
            <a:ext cx="504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«Интеграция элементов йоги на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физкультурой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997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melbournechapter.net/images/meditation-clipart-yoga-person-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3150" r="1701" b="1701"/>
          <a:stretch/>
        </p:blipFill>
        <p:spPr>
          <a:xfrm>
            <a:off x="1331640" y="-16302"/>
            <a:ext cx="655272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22701"/>
          <a:stretch/>
        </p:blipFill>
        <p:spPr>
          <a:xfrm>
            <a:off x="4000500" y="2744924"/>
            <a:ext cx="514350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17450"/>
          <a:stretch/>
        </p:blipFill>
        <p:spPr>
          <a:xfrm>
            <a:off x="0" y="2744924"/>
            <a:ext cx="455326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86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4118748" y="2924944"/>
            <a:ext cx="3354775" cy="64100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22404" y="4572801"/>
            <a:ext cx="3354775" cy="64100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" t="29071" r="43290" b="11080"/>
          <a:stretch/>
        </p:blipFill>
        <p:spPr>
          <a:xfrm>
            <a:off x="4408095" y="15676"/>
            <a:ext cx="4735903" cy="410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 r="23400" b="16401"/>
          <a:stretch/>
        </p:blipFill>
        <p:spPr>
          <a:xfrm>
            <a:off x="30916" y="15676"/>
            <a:ext cx="4377179" cy="456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6" t="1049" b="18101"/>
          <a:stretch/>
        </p:blipFill>
        <p:spPr>
          <a:xfrm>
            <a:off x="5899060" y="2924944"/>
            <a:ext cx="3244938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3" b="14299"/>
          <a:stretch/>
        </p:blipFill>
        <p:spPr>
          <a:xfrm>
            <a:off x="30916" y="3573016"/>
            <a:ext cx="5837227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09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r="5113" b="21650"/>
          <a:stretch/>
        </p:blipFill>
        <p:spPr>
          <a:xfrm>
            <a:off x="0" y="0"/>
            <a:ext cx="622818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9151" r="8000" b="24150"/>
          <a:stretch/>
        </p:blipFill>
        <p:spPr>
          <a:xfrm>
            <a:off x="5178774" y="0"/>
            <a:ext cx="396044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00"/>
          <a:stretch/>
        </p:blipFill>
        <p:spPr>
          <a:xfrm>
            <a:off x="6524" y="2708920"/>
            <a:ext cx="514350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r="22001" b="11150"/>
          <a:stretch/>
        </p:blipFill>
        <p:spPr>
          <a:xfrm>
            <a:off x="5132090" y="3717032"/>
            <a:ext cx="401076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7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5" t="39500" r="16525" b="16001"/>
          <a:stretch/>
        </p:blipFill>
        <p:spPr>
          <a:xfrm>
            <a:off x="539552" y="0"/>
            <a:ext cx="7740352" cy="305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20601" r="27600" b="39500"/>
          <a:stretch/>
        </p:blipFill>
        <p:spPr>
          <a:xfrm>
            <a:off x="0" y="2924944"/>
            <a:ext cx="287930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9551" r="24801" b="29000"/>
          <a:stretch/>
        </p:blipFill>
        <p:spPr>
          <a:xfrm>
            <a:off x="2969568" y="2972830"/>
            <a:ext cx="288032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23750" r="22438" b="38450"/>
          <a:stretch/>
        </p:blipFill>
        <p:spPr>
          <a:xfrm>
            <a:off x="5940152" y="2996952"/>
            <a:ext cx="320384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9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16632"/>
            <a:ext cx="8964488" cy="252028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endParaRPr lang="ru-RU" sz="20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r="12988" b="10757"/>
          <a:stretch/>
        </p:blipFill>
        <p:spPr>
          <a:xfrm>
            <a:off x="0" y="15468"/>
            <a:ext cx="5364088" cy="376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4169" r="16926"/>
          <a:stretch/>
        </p:blipFill>
        <p:spPr>
          <a:xfrm>
            <a:off x="4283968" y="3235678"/>
            <a:ext cx="4860032" cy="362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r="17713" b="7344"/>
          <a:stretch/>
        </p:blipFill>
        <p:spPr>
          <a:xfrm>
            <a:off x="3059832" y="0"/>
            <a:ext cx="6084168" cy="363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5876" r="18500" b="9050"/>
          <a:stretch/>
        </p:blipFill>
        <p:spPr>
          <a:xfrm>
            <a:off x="84458" y="3481938"/>
            <a:ext cx="5063606" cy="3364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51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56895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33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188640"/>
            <a:ext cx="8136904" cy="64100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</a:p>
        </p:txBody>
      </p:sp>
      <p:pic>
        <p:nvPicPr>
          <p:cNvPr id="2050" name="Picture 2" descr="C:\Users\Lenovo\Desktop\ММО 5 декабря\11359_4bce30ac8e8c743d3bebffc55a3b0c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416824" cy="5565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0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88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884</TotalTime>
  <Words>27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Я</cp:lastModifiedBy>
  <cp:revision>59</cp:revision>
  <dcterms:created xsi:type="dcterms:W3CDTF">2018-11-27T08:19:34Z</dcterms:created>
  <dcterms:modified xsi:type="dcterms:W3CDTF">2024-09-06T06:31:01Z</dcterms:modified>
</cp:coreProperties>
</file>