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4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5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7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0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3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6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5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0701-F2EB-4749-8581-63E86007693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4998-B7CC-4828-B131-C8B2E8005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270" t="8666" b="3307"/>
          <a:stretch/>
        </p:blipFill>
        <p:spPr bwMode="auto">
          <a:xfrm>
            <a:off x="4581145" y="0"/>
            <a:ext cx="7610856" cy="6692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" y="1122363"/>
            <a:ext cx="4569391" cy="5735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301752"/>
            <a:ext cx="6117336" cy="95410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иртуальная экскурсия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«Мой посёлок, мой край родной»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3296" y="3602037"/>
            <a:ext cx="94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Ачит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"/>
          <a:stretch/>
        </p:blipFill>
        <p:spPr>
          <a:xfrm>
            <a:off x="-820" y="0"/>
            <a:ext cx="121928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2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7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1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"/>
            <a:ext cx="12192000" cy="686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13</cp:revision>
  <dcterms:created xsi:type="dcterms:W3CDTF">2023-03-10T09:27:02Z</dcterms:created>
  <dcterms:modified xsi:type="dcterms:W3CDTF">2024-10-11T10:15:44Z</dcterms:modified>
</cp:coreProperties>
</file>