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6" r:id="rId3"/>
    <p:sldId id="266" r:id="rId4"/>
    <p:sldId id="275" r:id="rId5"/>
    <p:sldId id="267" r:id="rId6"/>
    <p:sldId id="268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2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templates-free-yoga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" y="38568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848" y="1916832"/>
            <a:ext cx="1039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Блоки для </a:t>
            </a:r>
            <a:r>
              <a:rPr lang="ru-RU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3429000"/>
            <a:ext cx="3672408" cy="32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980728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556792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365104"/>
            <a:ext cx="2399928" cy="239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52" y="4220071"/>
            <a:ext cx="71607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Бывают разных видов…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0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werpoint-templates-free-yoga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07568" y="2276872"/>
            <a:ext cx="8905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Йога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древнейшая система самосовершенствования человека на всех уровнях- физическом и духовном.</a:t>
            </a:r>
          </a:p>
          <a:p>
            <a:pPr algn="just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8z0m6T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608" y="57332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десятилетия пользуется огромной популярностью во всём мире.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templates-free-yoga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664" y="2564904"/>
            <a:ext cx="8834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7030A0"/>
                </a:solidFill>
              </a:rPr>
              <a:t>Блоки </a:t>
            </a:r>
            <a:r>
              <a:rPr lang="ru-RU" sz="3600" b="1" dirty="0">
                <a:solidFill>
                  <a:srgbClr val="7030A0"/>
                </a:solidFill>
              </a:rPr>
              <a:t>для йоги </a:t>
            </a:r>
            <a:r>
              <a:rPr lang="ru-RU" sz="3600" b="1" dirty="0" smtClean="0">
                <a:solidFill>
                  <a:srgbClr val="7030A0"/>
                </a:solidFill>
              </a:rPr>
              <a:t>специально </a:t>
            </a:r>
            <a:r>
              <a:rPr lang="ru-RU" sz="3600" b="1" dirty="0">
                <a:solidFill>
                  <a:srgbClr val="7030A0"/>
                </a:solidFill>
              </a:rPr>
              <a:t>созданы, чтобы помочь йогам всех уровней в их практике.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00709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werpoint-templates-free-yoga-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7648" y="2828835"/>
            <a:ext cx="8691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множество различных способов использовать йога блоки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с вами потренируемся в их использовании.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02" y="285728"/>
            <a:ext cx="200024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65</Words>
  <Application>Microsoft Office PowerPoint</Application>
  <PresentationFormat>Произвольный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Лиличка</dc:creator>
  <cp:lastModifiedBy>1</cp:lastModifiedBy>
  <cp:revision>24</cp:revision>
  <dcterms:modified xsi:type="dcterms:W3CDTF">2024-12-29T14:21:44Z</dcterms:modified>
</cp:coreProperties>
</file>